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402" r:id="rId3"/>
    <p:sldId id="383" r:id="rId4"/>
    <p:sldId id="382" r:id="rId5"/>
    <p:sldId id="385"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 id="401" r:id="rId23"/>
    <p:sldId id="384" r:id="rId24"/>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760"/>
  </p:normalViewPr>
  <p:slideViewPr>
    <p:cSldViewPr snapToGrid="0">
      <p:cViewPr varScale="1">
        <p:scale>
          <a:sx n="113" d="100"/>
          <a:sy n="113" d="100"/>
        </p:scale>
        <p:origin x="6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t>高エネルギー物理学研究室</a:t>
            </a:r>
            <a:endParaRPr kumimoji="1" lang="en-US" altLang="ja-ES" sz="3200" dirty="0"/>
          </a:p>
          <a:p>
            <a:r>
              <a:rPr kumimoji="1" lang="ja-ES" altLang="en-US" sz="3200" dirty="0"/>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a:latin typeface="Meiryo" panose="020B0604030504040204" pitchFamily="34" charset="-128"/>
                <a:ea typeface="Meiryo" panose="020B0604030504040204" pitchFamily="34" charset="-128"/>
                <a:cs typeface="Arial" panose="020B0604020202020204" pitchFamily="34" charset="0"/>
              </a:rPr>
              <a:t>)</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2862322"/>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2325385"/>
            <a:ext cx="10886816" cy="224676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62128" y="1268866"/>
            <a:ext cx="1166774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宇宙の晴れ上がり以降、電子に散乱されずに進む光で我々が観測できる宇宙最古の光。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　　　　　→</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30506776-D9FF-4005-2F8C-CEB5DD164E9A}"/>
                  </a:ext>
                </a:extLst>
              </p:cNvPr>
              <p:cNvSpPr txBox="1"/>
              <p:nvPr/>
            </p:nvSpPr>
            <p:spPr>
              <a:xfrm>
                <a:off x="3788663" y="2236302"/>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0" name="テキスト ボックス 9">
                <a:extLst>
                  <a:ext uri="{FF2B5EF4-FFF2-40B4-BE49-F238E27FC236}">
                    <a16:creationId xmlns:a16="http://schemas.microsoft.com/office/drawing/2014/main" id="{30506776-D9FF-4005-2F8C-CEB5DD164E9A}"/>
                  </a:ext>
                </a:extLst>
              </p:cNvPr>
              <p:cNvSpPr txBox="1">
                <a:spLocks noRot="1" noChangeAspect="1" noMove="1" noResize="1" noEditPoints="1" noAdjustHandles="1" noChangeArrowheads="1" noChangeShapeType="1" noTextEdit="1"/>
              </p:cNvSpPr>
              <p:nvPr/>
            </p:nvSpPr>
            <p:spPr>
              <a:xfrm>
                <a:off x="3788663" y="2236302"/>
                <a:ext cx="8223504" cy="1323439"/>
              </a:xfrm>
              <a:prstGeom prst="rect">
                <a:avLst/>
              </a:prstGeom>
              <a:blipFill>
                <a:blip r:embed="rId3"/>
                <a:stretch>
                  <a:fillRect l="-617" t="-3810" b="-6667"/>
                </a:stretch>
              </a:blipFill>
            </p:spPr>
            <p:txBody>
              <a:bodyPr/>
              <a:lstStyle/>
              <a:p>
                <a:r>
                  <a:rPr lang="ja-ES" altLang="en-US">
                    <a:noFill/>
                  </a:rPr>
                  <a:t> </a:t>
                </a:r>
              </a:p>
            </p:txBody>
          </p:sp>
        </mc:Fallback>
      </mc:AlternateContent>
      <p:grpSp>
        <p:nvGrpSpPr>
          <p:cNvPr id="13" name="グループ化 12">
            <a:extLst>
              <a:ext uri="{FF2B5EF4-FFF2-40B4-BE49-F238E27FC236}">
                <a16:creationId xmlns:a16="http://schemas.microsoft.com/office/drawing/2014/main" id="{4E47C558-8EA0-8939-CC98-80169DA3D659}"/>
              </a:ext>
            </a:extLst>
          </p:cNvPr>
          <p:cNvGrpSpPr/>
          <p:nvPr/>
        </p:nvGrpSpPr>
        <p:grpSpPr>
          <a:xfrm>
            <a:off x="515116" y="2112464"/>
            <a:ext cx="3123802" cy="1869264"/>
            <a:chOff x="515116" y="2112464"/>
            <a:chExt cx="3123802" cy="1869264"/>
          </a:xfrm>
        </p:grpSpPr>
        <p:pic>
          <p:nvPicPr>
            <p:cNvPr id="7" name="図 6" descr="プレート, コンパクトディスク, ミラー が含まれている画像&#10;&#10;自動的に生成された説明">
              <a:extLst>
                <a:ext uri="{FF2B5EF4-FFF2-40B4-BE49-F238E27FC236}">
                  <a16:creationId xmlns:a16="http://schemas.microsoft.com/office/drawing/2014/main" id="{97427B13-3AFC-3775-0E0F-D01CCAB4DBB9}"/>
                </a:ext>
              </a:extLst>
            </p:cNvPr>
            <p:cNvPicPr>
              <a:picLocks noChangeAspect="1"/>
            </p:cNvPicPr>
            <p:nvPr/>
          </p:nvPicPr>
          <p:blipFill>
            <a:blip r:embed="rId4"/>
            <a:stretch>
              <a:fillRect/>
            </a:stretch>
          </p:blipFill>
          <p:spPr>
            <a:xfrm>
              <a:off x="515116" y="2112464"/>
              <a:ext cx="3123802" cy="1788416"/>
            </a:xfrm>
            <a:prstGeom prst="rect">
              <a:avLst/>
            </a:prstGeom>
          </p:spPr>
        </p:pic>
        <p:sp>
          <p:nvSpPr>
            <p:cNvPr id="11" name="テキスト ボックス 10">
              <a:extLst>
                <a:ext uri="{FF2B5EF4-FFF2-40B4-BE49-F238E27FC236}">
                  <a16:creationId xmlns:a16="http://schemas.microsoft.com/office/drawing/2014/main" id="{0034A900-4125-1F41-CED0-393380A164A5}"/>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9BCCFCC-D862-157D-CBC5-F1F22663E491}"/>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2" name="テキスト ボックス 11">
                  <a:extLst>
                    <a:ext uri="{FF2B5EF4-FFF2-40B4-BE49-F238E27FC236}">
                      <a16:creationId xmlns:a16="http://schemas.microsoft.com/office/drawing/2014/main" id="{59BCCFCC-D862-157D-CBC5-F1F22663E491}"/>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5"/>
                  <a:stretch>
                    <a:fillRect l="-1587" t="-4000" b="-20000"/>
                  </a:stretch>
                </a:blipFill>
              </p:spPr>
              <p:txBody>
                <a:bodyPr/>
                <a:lstStyle/>
                <a:p>
                  <a:r>
                    <a:rPr lang="ja-ES" altLang="en-US">
                      <a:noFill/>
                    </a:rPr>
                    <a:t> </a:t>
                  </a:r>
                </a:p>
              </p:txBody>
            </p:sp>
          </mc:Fallback>
        </mc:AlternateContent>
      </p:grpSp>
      <p:sp>
        <p:nvSpPr>
          <p:cNvPr id="14" name="上矢印 13">
            <a:extLst>
              <a:ext uri="{FF2B5EF4-FFF2-40B4-BE49-F238E27FC236}">
                <a16:creationId xmlns:a16="http://schemas.microsoft.com/office/drawing/2014/main" id="{CEEC324A-0463-98D1-26DE-F276B073137C}"/>
              </a:ext>
            </a:extLst>
          </p:cNvPr>
          <p:cNvSpPr/>
          <p:nvPr/>
        </p:nvSpPr>
        <p:spPr>
          <a:xfrm rot="10800000">
            <a:off x="7589519" y="3668527"/>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794760" y="4412893"/>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つの偏光モードがあり、それぞれのモードで異なる物理に迫れる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794760" y="4412893"/>
                <a:ext cx="8223504" cy="1323439"/>
              </a:xfrm>
              <a:prstGeom prst="rect">
                <a:avLst/>
              </a:prstGeom>
              <a:blipFill>
                <a:blip r:embed="rId6"/>
                <a:stretch>
                  <a:fillRect l="-772" t="-2857" b="-53333"/>
                </a:stretch>
              </a:blipFill>
            </p:spPr>
            <p:txBody>
              <a:bodyPr/>
              <a:lstStyle/>
              <a:p>
                <a:r>
                  <a:rPr lang="ja-ES" altLang="en-US">
                    <a:noFill/>
                  </a:rPr>
                  <a:t> </a:t>
                </a:r>
              </a:p>
            </p:txBody>
          </p:sp>
        </mc:Fallback>
      </mc:AlternateContent>
      <p:pic>
        <p:nvPicPr>
          <p:cNvPr id="17" name="図 16">
            <a:extLst>
              <a:ext uri="{FF2B5EF4-FFF2-40B4-BE49-F238E27FC236}">
                <a16:creationId xmlns:a16="http://schemas.microsoft.com/office/drawing/2014/main" id="{E46F30F1-CA52-452B-5C30-FBD37423E429}"/>
              </a:ext>
            </a:extLst>
          </p:cNvPr>
          <p:cNvPicPr>
            <a:picLocks noChangeAspect="1"/>
          </p:cNvPicPr>
          <p:nvPr/>
        </p:nvPicPr>
        <p:blipFill>
          <a:blip r:embed="rId7"/>
          <a:stretch>
            <a:fillRect/>
          </a:stretch>
        </p:blipFill>
        <p:spPr>
          <a:xfrm>
            <a:off x="515116" y="4267042"/>
            <a:ext cx="3123964" cy="2038798"/>
          </a:xfrm>
          <a:prstGeom prst="rect">
            <a:avLst/>
          </a:prstGeom>
        </p:spPr>
      </p:pic>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293621"/>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1553</TotalTime>
  <Words>824</Words>
  <Application>Microsoft Macintosh PowerPoint</Application>
  <PresentationFormat>ワイド画面</PresentationFormat>
  <Paragraphs>319</Paragraphs>
  <Slides>23</Slides>
  <Notes>18</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23</vt:i4>
      </vt:variant>
    </vt:vector>
  </HeadingPairs>
  <TitlesOfParts>
    <vt:vector size="30"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91</cp:revision>
  <dcterms:created xsi:type="dcterms:W3CDTF">2025-01-26T06:27:01Z</dcterms:created>
  <dcterms:modified xsi:type="dcterms:W3CDTF">2025-01-27T08:20:33Z</dcterms:modified>
</cp:coreProperties>
</file>